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7" r:id="rId9"/>
    <p:sldId id="358" r:id="rId10"/>
    <p:sldId id="359" r:id="rId11"/>
    <p:sldId id="360" r:id="rId12"/>
    <p:sldId id="361" r:id="rId13"/>
    <p:sldId id="356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4" r:id="rId43"/>
    <p:sldId id="415" r:id="rId44"/>
    <p:sldId id="416" r:id="rId45"/>
    <p:sldId id="417" r:id="rId46"/>
    <p:sldId id="418" r:id="rId47"/>
    <p:sldId id="41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4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3" y="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C2D-0422-4908-BF51-552317A4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D333-224C-49F5-A853-47DDAA81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86A6-9D69-4859-B701-A21AFE8C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B18C-5D2B-4DBB-A918-717F8B5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01FB7-4047-4774-9492-2590DB78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8D709-CB9F-406C-8632-8289B8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5BD61-CE82-4753-BDDC-F71DB2D7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504B-DDA1-4A43-AEA2-3053A44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0D44-9AA8-4A49-AB45-59F0566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4CD52-EA59-4618-B0DD-C7A23CD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7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2582D-0AC5-43B6-93C0-FC863878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5B051-E9E3-4744-87EA-63A0E9737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3BD24-BD52-497E-BA83-2E04C4FD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1EA5B-6204-431E-B774-1480EB03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C1B4-78DF-43AF-A5A5-88BD24F2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163B-B72E-45D6-A8E4-34938E08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0CE5F-083F-4CB9-A9B0-7227E6DD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4CAD8-306C-429B-B271-80763FCB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E2D2-6A7D-4058-83EE-92CD522E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0DF-6CB9-4065-97F5-F172F47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7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D73D-154D-4985-9E53-C3DB7E9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A56C1-915E-416B-B714-D87E371D6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6FF26-B119-4AB2-9E62-16F1EC0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C074C-8132-48C1-B9BE-26CC7D6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74B72-6FF6-4087-A0B0-D1E718E8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0F24-F91F-4B01-8D3E-9717658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261B-047B-4C8B-A0DC-C85A5AEC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C07B4-5D89-4ACF-9761-5157EC644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5AFAA-68BC-4E7C-A9E0-4EA9342A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8C93C-394A-4449-B133-DE97993C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1FAC0-A6F2-4510-9F5D-7F31ACB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2F1E-7BAB-4C11-9F1C-BF1CD2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E4B3C-7F32-4206-9F8E-D9D11631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43641-111E-4ACD-BCC5-487F6FA9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79CF6-7F98-40A0-AD41-D88D6DDD1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81A9F0-BB6E-4532-9D2A-9E3FA7E08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E1FE1-B6D8-44EE-A5B4-B58FF015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E22C-1A6E-4639-83A6-B7726FE2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DEDB6-B453-46D2-9FE1-467BAAD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D68-CB24-4602-8085-50FDE4D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E77E5-913F-4A2F-9953-4E18BD8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6AFFA-0B29-492F-BDE0-75C10B5F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592187-86AD-445D-8950-4011A6B3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6B247-2480-46EF-BBBA-87CE9D9E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B47FB2-C158-4AF6-8700-8BFC9623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DDED-B881-44EA-A774-6DAFE71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EC9CC-7568-4ECA-8943-5486F50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ECE4E-36AE-4009-B062-13AC3937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100FF6-0E4A-47B5-BA9C-4597940D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721E5-1BB0-4B6D-B8CF-4659BAA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FE97-430C-409C-8A4B-5E13C9E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5F42E-6CE6-496B-8611-4049A33E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78F7A-BB08-402B-8F09-DD79D91D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70D10-2A09-48B5-9013-BB38C7E76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489D8-542F-4191-BC31-4D009207B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E2FF-45AA-4A11-8C8E-391E623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96EAE-99C1-438B-91D1-4296BFC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3F105-9503-4258-9243-12BD43D6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611D5-B55F-4C08-A573-5EC23B29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FDF75-E1C9-4DEE-A6FF-47EFAC61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17994-A29E-4DFE-849E-7E9611F0B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905E-80D9-486A-A92A-5E9DFA1CE4A9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57919-2710-4AE1-B5E2-0FBEE97B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E9FAF-C14A-4FFB-A3B8-9703247E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69BBA-F4B8-4F22-BF9F-D78931D2D02F}"/>
              </a:ext>
            </a:extLst>
          </p:cNvPr>
          <p:cNvSpPr txBox="1"/>
          <p:nvPr/>
        </p:nvSpPr>
        <p:spPr>
          <a:xfrm>
            <a:off x="4384040" y="316739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Deep Learning </a:t>
            </a:r>
            <a:r>
              <a:rPr lang="en-US" altLang="ko-KR" sz="2800" dirty="0" err="1"/>
              <a:t>Lec</a:t>
            </a:r>
            <a:r>
              <a:rPr lang="en-US" altLang="ko-KR" sz="2800" dirty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38405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3C2A7A-A413-4580-AA21-3041DE0F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200150"/>
            <a:ext cx="68008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408D18-3AB1-46DA-94EC-F1257EE7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19262"/>
            <a:ext cx="78390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C4C6DD-F076-4BBB-8072-2B39D6BF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852612"/>
            <a:ext cx="72009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9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125DF7-3F07-4E72-8850-C084A793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676400"/>
            <a:ext cx="7686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46F7F1-5D44-4588-BC0D-E555C6FA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566862"/>
            <a:ext cx="7600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E32F88-E68D-466F-868F-B424578A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04900"/>
            <a:ext cx="79724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23814E-12ED-4175-B369-CFCB71A4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428750"/>
            <a:ext cx="74580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5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7D394D-80CE-47A0-B292-7B43D82D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433512"/>
            <a:ext cx="6753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0A74C1-975B-400B-9042-B8F390A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157287"/>
            <a:ext cx="79438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8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F0191F-1765-4D3B-BA05-1C8204EB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157287"/>
            <a:ext cx="7962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D0F30-4C18-4CB6-A381-9595FC8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757505"/>
            <a:ext cx="9011920" cy="3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1162C2-EA9C-4D67-9BA5-8DD66730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2295525"/>
            <a:ext cx="78581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E82582-974F-44CD-A633-26CD19AF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643062"/>
            <a:ext cx="5724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681FA7-83A6-4224-8DF3-2F06F645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476375"/>
            <a:ext cx="7334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06D6B5-7A5F-472B-B4C9-4639918D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971550"/>
            <a:ext cx="74009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8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6ACA43-1D5E-4CF7-AF80-9EF2406D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552575"/>
            <a:ext cx="7829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E460A8-4D71-4E4D-8B4C-5A18358C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262062"/>
            <a:ext cx="6543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24841B-908C-445D-8D7C-BD146F8C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176337"/>
            <a:ext cx="7943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8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B2F823-5099-4456-B5C6-1EB8DED2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90625"/>
            <a:ext cx="79724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EBD8E1-11B1-4AF5-BF3D-3D3D2C06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395412"/>
            <a:ext cx="7810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13A5E7-FFD8-467B-8DA7-6459BD3B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385887"/>
            <a:ext cx="7524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45980-40A4-4F43-99EB-A2853210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385887"/>
            <a:ext cx="72675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5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515D53-D564-4DEB-8A32-78C97DC8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1990725"/>
            <a:ext cx="4591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A414E3-D14A-4778-B046-37A3E3A3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328737"/>
            <a:ext cx="59245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01D3FB-2CAC-4C39-812A-62A2B290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14" y="1247775"/>
            <a:ext cx="8644572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5E4E54-1726-4553-95AC-A827082E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29" y="1362075"/>
            <a:ext cx="8174542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83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671461-40AF-4C65-86AE-158580FB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78671"/>
            <a:ext cx="9163050" cy="53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492CE-9C21-43B0-A3F3-E0BF93DD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40954"/>
            <a:ext cx="8096250" cy="4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18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CE806D-634D-4BEE-8E11-85121F45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52" y="1323976"/>
            <a:ext cx="8687896" cy="42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704423-505E-4DAB-BDA0-1AAB29C3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13203"/>
            <a:ext cx="8953500" cy="44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6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DF13EC-9532-4E1C-9108-8018D14C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34638"/>
            <a:ext cx="9601200" cy="43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3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8EC5E2-D7EE-43E3-8226-BCF8A03A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9" y="1324346"/>
            <a:ext cx="6896102" cy="42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764691-B0A9-48CF-B7CB-295AD3C2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428750"/>
            <a:ext cx="76771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8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3B0A09-240B-4D4C-8F99-FDA3FE58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995322"/>
            <a:ext cx="7391402" cy="48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866A16-0CA7-49A0-B7E5-1830E4CE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1462169"/>
            <a:ext cx="8172452" cy="39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4CA4E4-0C57-4751-9551-18DD5C9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9" y="971550"/>
            <a:ext cx="638998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BBBCAE-C417-4330-B414-A550A86F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89277"/>
            <a:ext cx="8096250" cy="4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9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70C6C1-16A0-4F7E-97C4-2CDD5603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61152"/>
            <a:ext cx="9239250" cy="47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0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FD0313-A01B-454B-912F-6EC379A5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369004"/>
            <a:ext cx="9182100" cy="41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7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288C3C-535B-4689-995C-9E229655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51" y="1400175"/>
            <a:ext cx="9856298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3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DF3971-F335-4C23-BC9E-688E52F4F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" r="1241"/>
          <a:stretch/>
        </p:blipFill>
        <p:spPr>
          <a:xfrm>
            <a:off x="2257424" y="1311703"/>
            <a:ext cx="7677152" cy="42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D036EE-9090-446E-B979-4D9F62D0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652587"/>
            <a:ext cx="59817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57C3D7-4639-4A0A-BB36-199E3ED8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728787"/>
            <a:ext cx="78295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8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1C1504-4489-49EF-B699-89F5E2EB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666875"/>
            <a:ext cx="73723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7E7212-1014-49A9-AF3C-29D7657B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562100"/>
            <a:ext cx="7610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22AB7D-B6A1-4065-B1FF-73FAD24C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81175"/>
            <a:ext cx="68961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</Words>
  <Application>Microsoft Office PowerPoint</Application>
  <PresentationFormat>와이드스크린</PresentationFormat>
  <Paragraphs>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29</cp:revision>
  <dcterms:created xsi:type="dcterms:W3CDTF">2020-08-06T13:12:57Z</dcterms:created>
  <dcterms:modified xsi:type="dcterms:W3CDTF">2023-01-05T18:04:04Z</dcterms:modified>
</cp:coreProperties>
</file>